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296" y="-112"/>
      </p:cViewPr>
      <p:guideLst>
        <p:guide orient="horz" pos="2160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9/16/16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9/16/16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9/16/16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9/16/16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2016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9/16/16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 descr="2 Reindeer Zo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892" y="2065724"/>
            <a:ext cx="6020530" cy="207127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05103"/>
            <a:ext cx="8229600" cy="6071861"/>
          </a:xfrm>
        </p:spPr>
        <p:txBody>
          <a:bodyPr/>
          <a:lstStyle/>
          <a:p>
            <a:r>
              <a:rPr lang="en-US" dirty="0"/>
              <a:t>Going high above the clouds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higher </a:t>
            </a:r>
            <a:r>
              <a:rPr lang="en-US" dirty="0"/>
              <a:t>than the </a:t>
            </a:r>
            <a:r>
              <a:rPr lang="en-US" dirty="0" smtClean="0"/>
              <a:t>birds.</a:t>
            </a:r>
            <a:endParaRPr lang="en-US" dirty="0"/>
          </a:p>
          <a:p>
            <a:r>
              <a:rPr lang="en-US" dirty="0" smtClean="0"/>
              <a:t>Way </a:t>
            </a:r>
            <a:r>
              <a:rPr lang="en-US" dirty="0"/>
              <a:t>up in the </a:t>
            </a:r>
            <a:r>
              <a:rPr lang="en-US" dirty="0" smtClean="0"/>
              <a:t>atmosphere</a:t>
            </a:r>
            <a:endParaRPr lang="en-US" dirty="0"/>
          </a:p>
          <a:p>
            <a:r>
              <a:rPr lang="en-US" dirty="0" smtClean="0"/>
              <a:t>where </a:t>
            </a:r>
            <a:r>
              <a:rPr lang="en-US" dirty="0"/>
              <a:t>sonic </a:t>
            </a:r>
            <a:r>
              <a:rPr lang="en-US" dirty="0" smtClean="0"/>
              <a:t>booms</a:t>
            </a:r>
          </a:p>
          <a:p>
            <a:r>
              <a:rPr lang="en-US" dirty="0" smtClean="0"/>
              <a:t>are </a:t>
            </a:r>
            <a:r>
              <a:rPr lang="en-US" dirty="0"/>
              <a:t>heard.</a:t>
            </a:r>
          </a:p>
        </p:txBody>
      </p:sp>
      <p:pic>
        <p:nvPicPr>
          <p:cNvPr id="4" name="Picture 3" descr="ReindeerFly - RDZoneRGB 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242" y="2135552"/>
            <a:ext cx="1574800" cy="435217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90392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40138"/>
            <a:ext cx="8229600" cy="6036826"/>
          </a:xfrm>
        </p:spPr>
        <p:txBody>
          <a:bodyPr/>
          <a:lstStyle/>
          <a:p>
            <a:r>
              <a:rPr lang="en-US" dirty="0"/>
              <a:t>Up there in the reindeer </a:t>
            </a:r>
            <a:r>
              <a:rPr lang="en-US" dirty="0" smtClean="0"/>
              <a:t>zone.</a:t>
            </a:r>
          </a:p>
          <a:p>
            <a:r>
              <a:rPr lang="en-US" dirty="0" smtClean="0"/>
              <a:t>We’ll </a:t>
            </a:r>
            <a:r>
              <a:rPr lang="en-US" dirty="0"/>
              <a:t>take the skyway to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reindeer </a:t>
            </a:r>
            <a:r>
              <a:rPr lang="en-US" dirty="0"/>
              <a:t>zone.</a:t>
            </a:r>
          </a:p>
        </p:txBody>
      </p:sp>
      <p:pic>
        <p:nvPicPr>
          <p:cNvPr id="6" name="Picture 5" descr="ReindeerFly - RDZon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703" y="2186964"/>
            <a:ext cx="2703830" cy="41693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2018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81724" y="297934"/>
            <a:ext cx="8662276" cy="5732936"/>
          </a:xfrm>
        </p:spPr>
        <p:txBody>
          <a:bodyPr/>
          <a:lstStyle/>
          <a:p>
            <a:r>
              <a:rPr lang="en-US" dirty="0"/>
              <a:t>Now it’s time </a:t>
            </a:r>
            <a:r>
              <a:rPr lang="en-US" dirty="0" smtClean="0"/>
              <a:t>to</a:t>
            </a:r>
            <a:r>
              <a:rPr lang="en-US" dirty="0"/>
              <a:t> </a:t>
            </a:r>
            <a:r>
              <a:rPr lang="en-US" dirty="0" smtClean="0"/>
              <a:t>make </a:t>
            </a:r>
            <a:r>
              <a:rPr lang="en-US" dirty="0"/>
              <a:t>our mark</a:t>
            </a:r>
            <a:r>
              <a:rPr lang="en-US" dirty="0" smtClean="0"/>
              <a:t>,</a:t>
            </a:r>
          </a:p>
          <a:p>
            <a:r>
              <a:rPr lang="en-US" dirty="0" smtClean="0"/>
              <a:t>stepping </a:t>
            </a:r>
            <a:r>
              <a:rPr lang="en-US" dirty="0"/>
              <a:t>to the </a:t>
            </a:r>
            <a:r>
              <a:rPr lang="en-US" dirty="0" smtClean="0"/>
              <a:t>plate.</a:t>
            </a:r>
          </a:p>
          <a:p>
            <a:r>
              <a:rPr lang="en-US" dirty="0" smtClean="0"/>
              <a:t>Showing what we’re</a:t>
            </a:r>
          </a:p>
          <a:p>
            <a:r>
              <a:rPr lang="en-US" dirty="0" smtClean="0"/>
              <a:t>really </a:t>
            </a:r>
            <a:r>
              <a:rPr lang="en-US" dirty="0"/>
              <a:t>made of</a:t>
            </a:r>
            <a:r>
              <a:rPr lang="en-US" dirty="0" smtClean="0"/>
              <a:t>,</a:t>
            </a:r>
          </a:p>
          <a:p>
            <a:r>
              <a:rPr lang="en-US" dirty="0" smtClean="0"/>
              <a:t>we </a:t>
            </a:r>
            <a:r>
              <a:rPr lang="en-US" dirty="0"/>
              <a:t>know we’ll be great.</a:t>
            </a:r>
          </a:p>
        </p:txBody>
      </p:sp>
      <p:pic>
        <p:nvPicPr>
          <p:cNvPr id="6" name="Picture 5" descr="ReindeerFly - RDZoneRGB 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9876" y="2205160"/>
            <a:ext cx="1404538" cy="415119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7335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13862"/>
            <a:ext cx="8229600" cy="6063102"/>
          </a:xfrm>
        </p:spPr>
        <p:txBody>
          <a:bodyPr/>
          <a:lstStyle/>
          <a:p>
            <a:r>
              <a:rPr lang="en-US" dirty="0"/>
              <a:t>Up there in the reindeer </a:t>
            </a:r>
            <a:r>
              <a:rPr lang="en-US" dirty="0" smtClean="0"/>
              <a:t>zone.</a:t>
            </a:r>
          </a:p>
          <a:p>
            <a:r>
              <a:rPr lang="en-US" dirty="0" smtClean="0"/>
              <a:t>We’ll </a:t>
            </a:r>
            <a:r>
              <a:rPr lang="en-US" dirty="0"/>
              <a:t>take the skyway to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reindeer </a:t>
            </a:r>
            <a:r>
              <a:rPr lang="en-US" dirty="0"/>
              <a:t>zone.</a:t>
            </a:r>
          </a:p>
        </p:txBody>
      </p:sp>
      <p:pic>
        <p:nvPicPr>
          <p:cNvPr id="5" name="Picture 4" descr="ReindeerFly - RDZon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703" y="2186964"/>
            <a:ext cx="2703830" cy="41693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74628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3931"/>
            <a:ext cx="8229600" cy="5993033"/>
          </a:xfrm>
        </p:spPr>
        <p:txBody>
          <a:bodyPr/>
          <a:lstStyle/>
          <a:p>
            <a:pPr algn="r"/>
            <a:r>
              <a:rPr lang="en-US" dirty="0"/>
              <a:t>This is what we’ve waited for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time </a:t>
            </a:r>
            <a:r>
              <a:rPr lang="en-US" dirty="0"/>
              <a:t>to show our </a:t>
            </a:r>
            <a:r>
              <a:rPr lang="en-US" dirty="0" smtClean="0"/>
              <a:t>stuff.</a:t>
            </a:r>
          </a:p>
          <a:p>
            <a:pPr algn="r"/>
            <a:r>
              <a:rPr lang="en-US" dirty="0" smtClean="0"/>
              <a:t>We </a:t>
            </a:r>
            <a:r>
              <a:rPr lang="en-US" dirty="0"/>
              <a:t>are magic </a:t>
            </a:r>
            <a:r>
              <a:rPr lang="en-US" dirty="0" smtClean="0"/>
              <a:t>reindeer</a:t>
            </a:r>
          </a:p>
          <a:p>
            <a:pPr algn="r"/>
            <a:r>
              <a:rPr lang="en-US" dirty="0" smtClean="0"/>
              <a:t>and </a:t>
            </a:r>
            <a:r>
              <a:rPr lang="en-US" dirty="0"/>
              <a:t>we never get enough.</a:t>
            </a:r>
          </a:p>
        </p:txBody>
      </p:sp>
      <p:pic>
        <p:nvPicPr>
          <p:cNvPr id="8" name="Picture 7" descr="ReindeerFly - RDZoneRGB 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38" y="2170300"/>
            <a:ext cx="1514689" cy="418605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612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66414"/>
            <a:ext cx="8229600" cy="6010550"/>
          </a:xfrm>
        </p:spPr>
        <p:txBody>
          <a:bodyPr/>
          <a:lstStyle/>
          <a:p>
            <a:r>
              <a:rPr lang="en-US" dirty="0"/>
              <a:t>Up there in the reindeer </a:t>
            </a:r>
            <a:r>
              <a:rPr lang="en-US" dirty="0" smtClean="0"/>
              <a:t>zone.</a:t>
            </a:r>
          </a:p>
          <a:p>
            <a:r>
              <a:rPr lang="en-US" dirty="0" smtClean="0"/>
              <a:t>We’ll </a:t>
            </a:r>
            <a:r>
              <a:rPr lang="en-US" dirty="0"/>
              <a:t>take the skyway to </a:t>
            </a:r>
            <a:r>
              <a:rPr lang="en-US" dirty="0" smtClean="0"/>
              <a:t>the</a:t>
            </a:r>
          </a:p>
          <a:p>
            <a:r>
              <a:rPr lang="en-US" dirty="0" smtClean="0"/>
              <a:t>reindeer </a:t>
            </a:r>
            <a:r>
              <a:rPr lang="en-US" dirty="0"/>
              <a:t>zone.</a:t>
            </a:r>
          </a:p>
        </p:txBody>
      </p:sp>
      <p:pic>
        <p:nvPicPr>
          <p:cNvPr id="5" name="Picture 4" descr="ReindeerFly - RDZon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703" y="2186964"/>
            <a:ext cx="2703830" cy="41693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2759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40138"/>
            <a:ext cx="8229600" cy="6036826"/>
          </a:xfrm>
        </p:spPr>
        <p:txBody>
          <a:bodyPr/>
          <a:lstStyle/>
          <a:p>
            <a:pPr algn="r"/>
            <a:r>
              <a:rPr lang="en-US" dirty="0" smtClean="0"/>
              <a:t>Up </a:t>
            </a:r>
            <a:r>
              <a:rPr lang="en-US" dirty="0"/>
              <a:t>there in the reindeer </a:t>
            </a:r>
            <a:r>
              <a:rPr lang="en-US" dirty="0" smtClean="0"/>
              <a:t>zone.</a:t>
            </a:r>
          </a:p>
          <a:p>
            <a:pPr algn="r"/>
            <a:r>
              <a:rPr lang="en-US" dirty="0" smtClean="0"/>
              <a:t>We’ll </a:t>
            </a:r>
            <a:r>
              <a:rPr lang="en-US" dirty="0"/>
              <a:t>take the skyway to </a:t>
            </a:r>
            <a:r>
              <a:rPr lang="en-US" dirty="0" smtClean="0"/>
              <a:t>the</a:t>
            </a:r>
          </a:p>
          <a:p>
            <a:pPr algn="r"/>
            <a:r>
              <a:rPr lang="en-US" dirty="0" smtClean="0"/>
              <a:t>reindeer </a:t>
            </a:r>
            <a:r>
              <a:rPr lang="en-US" dirty="0"/>
              <a:t>zone.</a:t>
            </a:r>
          </a:p>
        </p:txBody>
      </p:sp>
      <p:pic>
        <p:nvPicPr>
          <p:cNvPr id="6" name="Picture 5" descr="ReindeerFly - RDZon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55" y="2186964"/>
            <a:ext cx="2703830" cy="41693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4577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Reindeer </a:t>
            </a:r>
            <a:r>
              <a:rPr lang="en-US" dirty="0" smtClean="0"/>
              <a:t>zone.</a:t>
            </a:r>
          </a:p>
          <a:p>
            <a:r>
              <a:rPr lang="en-US" dirty="0" smtClean="0"/>
              <a:t>Reindeer zone.</a:t>
            </a:r>
          </a:p>
          <a:p>
            <a:r>
              <a:rPr lang="en-US" dirty="0" smtClean="0"/>
              <a:t>Reindeer zone.</a:t>
            </a:r>
          </a:p>
          <a:p>
            <a:r>
              <a:rPr lang="en-US" dirty="0" smtClean="0"/>
              <a:t>The </a:t>
            </a:r>
            <a:r>
              <a:rPr lang="en-US" dirty="0"/>
              <a:t>zone.</a:t>
            </a:r>
          </a:p>
        </p:txBody>
      </p:sp>
      <p:pic>
        <p:nvPicPr>
          <p:cNvPr id="5" name="Picture 4" descr="ReindeerFly - RDZone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285" y="2186964"/>
            <a:ext cx="2703830" cy="41693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5714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156</Words>
  <Application>Microsoft Macintosh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16</cp:revision>
  <cp:lastPrinted>2016-09-16T17:55:46Z</cp:lastPrinted>
  <dcterms:created xsi:type="dcterms:W3CDTF">2016-09-16T17:55:15Z</dcterms:created>
  <dcterms:modified xsi:type="dcterms:W3CDTF">2016-09-16T17:55:55Z</dcterms:modified>
</cp:coreProperties>
</file>